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28C50-1A5C-4A12-B8E8-2C6A46C8DEC0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A703-5C12-4A50-A2EB-F5212FC56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E9D64-D189-4BF7-A14C-891001357621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CD6C2-0AED-426D-ABBA-08D6313B8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37610-5C99-42DF-997C-FC17736864D3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39DC-0078-4C49-9A53-BCBE94447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CB0C2-D4EE-4CEA-9536-D8AA2701EDD7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CF6D-55EE-4343-83E0-5DAC2D9D6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4988E-2499-4589-99DB-B7682CD916D8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49DA-17B6-409B-9604-1A0DD2A2B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937FF-7D3F-4514-AFB4-F58BCCCD42A5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56DE4-2046-46A8-8099-7C134142A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9AED-FDBB-486D-8F53-E09F0A30C115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D9AB-BCCC-4230-8CE2-DB17FAF13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A4C1-27C0-45AF-8470-66EC00A7A9B3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38361-04EE-4374-BE2E-F38028FD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77E6E-9404-4D5D-B4B1-4A2416C42340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05E4-C819-45A4-A3D2-AE75BDDC6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86676-E035-4CFF-BA35-C27A32289189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FEC1-1B1D-4913-B5F8-6A5C0784F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7194-8ED6-4BB9-B934-8D20B02338DE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72492-6828-4C18-B027-1412E194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4777C5-2EFC-440A-983D-359CB9F0F118}" type="datetimeFigureOut">
              <a:rPr lang="en-US"/>
              <a:pPr>
                <a:defRPr/>
              </a:pPr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0D0DE7-BA01-4646-A3DD-F1FED91D7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6000" smtClean="0"/>
              <a:t>Fum, Fum, Fum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1297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Elementary Spanish Christmas Song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3" name="Picture 5" descr="C:\Documents and Settings\Heatherr\Local Settings\Temporary Internet Files\Content.IE5\4N31LGNA\MC900155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39958"/>
            <a:ext cx="4114800" cy="3256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Veinticinco de diciembre,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</a:t>
            </a:r>
            <a:r>
              <a:rPr lang="en-US" smtClean="0"/>
              <a:t>.</a:t>
            </a:r>
          </a:p>
          <a:p>
            <a:pPr algn="ctr">
              <a:buFont typeface="Arial" charset="0"/>
              <a:buNone/>
            </a:pPr>
            <a:r>
              <a:rPr lang="en-US" smtClean="0"/>
              <a:t> Veinticinco de diciembre,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</a:t>
            </a:r>
            <a:r>
              <a:rPr lang="en-US" smtClean="0"/>
              <a:t>.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Un niñito muy bonito </a:t>
            </a:r>
          </a:p>
          <a:p>
            <a:pPr algn="ctr">
              <a:buFont typeface="Arial" charset="0"/>
              <a:buNone/>
            </a:pPr>
            <a:r>
              <a:rPr lang="en-US" smtClean="0"/>
              <a:t>ha nacido en un portal</a:t>
            </a:r>
          </a:p>
          <a:p>
            <a:pPr algn="ctr">
              <a:buFont typeface="Arial" charset="0"/>
              <a:buNone/>
            </a:pPr>
            <a:r>
              <a:rPr lang="en-US" smtClean="0"/>
              <a:t>con su carita de rosa</a:t>
            </a:r>
          </a:p>
          <a:p>
            <a:pPr algn="ctr">
              <a:buFont typeface="Arial" charset="0"/>
              <a:buNone/>
            </a:pPr>
            <a:r>
              <a:rPr lang="en-US" smtClean="0"/>
              <a:t>parece una flor hermosa</a:t>
            </a:r>
          </a:p>
          <a:p>
            <a:pPr algn="ctr">
              <a:buFont typeface="Arial" charset="0"/>
              <a:buNone/>
            </a:pPr>
            <a:r>
              <a:rPr lang="en-US" b="1" smtClean="0"/>
              <a:t>fum, fum, fum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124200"/>
            <a:ext cx="632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:\Documents and Settings\Heatherr\Local Settings\Temporary Internet Files\Content.IE5\4N31LGNA\MC900155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1828800" cy="144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Venid, venid, pastorcillos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fum.</a:t>
            </a:r>
          </a:p>
          <a:p>
            <a:pPr algn="ctr">
              <a:buFont typeface="Arial" charset="0"/>
              <a:buNone/>
            </a:pPr>
            <a:r>
              <a:rPr lang="en-US" smtClean="0"/>
              <a:t>Venid, venid, pastorcillos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fum.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smtClean="0"/>
              <a:t>Venid con la pandereta</a:t>
            </a:r>
          </a:p>
          <a:p>
            <a:pPr algn="ctr">
              <a:buFont typeface="Arial" charset="0"/>
              <a:buNone/>
            </a:pPr>
            <a:r>
              <a:rPr lang="en-US" smtClean="0"/>
              <a:t>y castañuelas al portal</a:t>
            </a:r>
          </a:p>
          <a:p>
            <a:pPr algn="ctr">
              <a:buFont typeface="Arial" charset="0"/>
              <a:buNone/>
            </a:pPr>
            <a:r>
              <a:rPr lang="en-US" smtClean="0"/>
              <a:t>a adorar al rey del cielo </a:t>
            </a:r>
          </a:p>
          <a:p>
            <a:pPr algn="ctr">
              <a:buFont typeface="Arial" charset="0"/>
              <a:buNone/>
            </a:pPr>
            <a:r>
              <a:rPr lang="en-US" smtClean="0"/>
              <a:t>que ha aparecido en el suelo</a:t>
            </a:r>
          </a:p>
          <a:p>
            <a:pPr algn="ctr">
              <a:buFont typeface="Arial" charset="0"/>
              <a:buNone/>
            </a:pPr>
            <a:r>
              <a:rPr lang="en-US" b="1" smtClean="0"/>
              <a:t>fum, fum, fum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124200"/>
            <a:ext cx="632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:\Documents and Settings\Heatherr\Local Settings\Temporary Internet Files\Content.IE5\4N31LGNA\MC900155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1828800" cy="144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dirty="0" err="1" smtClean="0"/>
              <a:t>Desde</a:t>
            </a:r>
            <a:r>
              <a:rPr lang="en-US" dirty="0" smtClean="0"/>
              <a:t> el </a:t>
            </a:r>
            <a:r>
              <a:rPr lang="en-US" dirty="0" err="1" smtClean="0"/>
              <a:t>cielo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mirando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.</a:t>
            </a:r>
          </a:p>
          <a:p>
            <a:pPr algn="ctr">
              <a:buFont typeface="Arial" charset="0"/>
              <a:buNone/>
            </a:pPr>
            <a:r>
              <a:rPr lang="en-US" dirty="0" err="1" smtClean="0"/>
              <a:t>Desde</a:t>
            </a:r>
            <a:r>
              <a:rPr lang="en-US" dirty="0" smtClean="0"/>
              <a:t> el </a:t>
            </a:r>
            <a:r>
              <a:rPr lang="en-US" dirty="0" err="1" smtClean="0"/>
              <a:t>cielo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mirando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.</a:t>
            </a:r>
          </a:p>
          <a:p>
            <a:pPr algn="ctr">
              <a:buFont typeface="Arial" charset="0"/>
              <a:buNone/>
            </a:pPr>
            <a:r>
              <a:rPr lang="en-US" dirty="0" smtClean="0"/>
              <a:t> </a:t>
            </a:r>
          </a:p>
          <a:p>
            <a:pPr algn="ctr">
              <a:buFont typeface="Arial" charset="0"/>
              <a:buNone/>
            </a:pPr>
            <a:r>
              <a:rPr lang="en-US" dirty="0" smtClean="0"/>
              <a:t>A la </a:t>
            </a:r>
            <a:r>
              <a:rPr lang="en-US" dirty="0" err="1" smtClean="0"/>
              <a:t>tierra</a:t>
            </a:r>
            <a:r>
              <a:rPr lang="en-US" dirty="0" smtClean="0"/>
              <a:t> </a:t>
            </a:r>
            <a:r>
              <a:rPr lang="en-US" dirty="0" err="1" smtClean="0"/>
              <a:t>rutilante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relumbra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luz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smtClean="0"/>
              <a:t>Y al </a:t>
            </a:r>
            <a:r>
              <a:rPr lang="en-US" dirty="0" err="1" smtClean="0"/>
              <a:t>amor</a:t>
            </a:r>
            <a:r>
              <a:rPr lang="en-US" dirty="0" smtClean="0"/>
              <a:t> del </a:t>
            </a:r>
            <a:r>
              <a:rPr lang="en-US" dirty="0" err="1" smtClean="0"/>
              <a:t>firmamento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dirty="0" err="1" smtClean="0"/>
              <a:t>celebrando</a:t>
            </a:r>
            <a:r>
              <a:rPr lang="en-US" dirty="0" smtClean="0"/>
              <a:t> el </a:t>
            </a:r>
            <a:r>
              <a:rPr lang="en-US" dirty="0" err="1" smtClean="0"/>
              <a:t>nacimiento</a:t>
            </a:r>
            <a:endParaRPr lang="en-US" dirty="0" smtClean="0"/>
          </a:p>
          <a:p>
            <a:pPr algn="ctr">
              <a:buFont typeface="Arial" charset="0"/>
              <a:buNone/>
            </a:pP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, </a:t>
            </a:r>
            <a:r>
              <a:rPr lang="en-US" b="1" dirty="0" err="1" smtClean="0"/>
              <a:t>fum</a:t>
            </a:r>
            <a:r>
              <a:rPr lang="en-US" b="1" dirty="0" smtClean="0"/>
              <a:t> 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124200"/>
            <a:ext cx="632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:\Documents and Settings\Heatherr\Local Settings\Temporary Internet Files\Content.IE5\4N31LGNA\MC900155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1828800" cy="144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/>
              <a:t>Veinticinco de diciembre,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</a:t>
            </a:r>
            <a:r>
              <a:rPr lang="en-US" smtClean="0"/>
              <a:t>.</a:t>
            </a:r>
          </a:p>
          <a:p>
            <a:pPr algn="ctr">
              <a:buFont typeface="Arial" charset="0"/>
              <a:buNone/>
            </a:pPr>
            <a:r>
              <a:rPr lang="en-US" smtClean="0"/>
              <a:t> Veinticinco de diciembre,</a:t>
            </a:r>
          </a:p>
          <a:p>
            <a:pPr algn="ctr">
              <a:buFont typeface="Arial" charset="0"/>
              <a:buNone/>
            </a:pPr>
            <a:r>
              <a:rPr lang="en-US" smtClean="0"/>
              <a:t> </a:t>
            </a:r>
            <a:r>
              <a:rPr lang="en-US" b="1" smtClean="0"/>
              <a:t>fum, fum, fum</a:t>
            </a:r>
            <a:r>
              <a:rPr lang="en-US" smtClean="0"/>
              <a:t>.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Un niñito muy bonito </a:t>
            </a:r>
          </a:p>
          <a:p>
            <a:pPr algn="ctr">
              <a:buFont typeface="Arial" charset="0"/>
              <a:buNone/>
            </a:pPr>
            <a:r>
              <a:rPr lang="en-US" smtClean="0"/>
              <a:t>ha nacido en un portal</a:t>
            </a:r>
          </a:p>
          <a:p>
            <a:pPr algn="ctr">
              <a:buFont typeface="Arial" charset="0"/>
              <a:buNone/>
            </a:pPr>
            <a:r>
              <a:rPr lang="en-US" smtClean="0"/>
              <a:t>con su carita de rosa</a:t>
            </a:r>
          </a:p>
          <a:p>
            <a:pPr algn="ctr">
              <a:buFont typeface="Arial" charset="0"/>
              <a:buNone/>
            </a:pPr>
            <a:r>
              <a:rPr lang="en-US" smtClean="0"/>
              <a:t>parece una flor hermosa</a:t>
            </a:r>
          </a:p>
          <a:p>
            <a:pPr algn="ctr">
              <a:buFont typeface="Arial" charset="0"/>
              <a:buNone/>
            </a:pPr>
            <a:r>
              <a:rPr lang="en-US" b="1" smtClean="0"/>
              <a:t>fum, fum, fum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3124200"/>
            <a:ext cx="6324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5" descr="C:\Documents and Settings\Heatherr\Local Settings\Temporary Internet Files\Content.IE5\4N31LGNA\MC9001550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029200"/>
            <a:ext cx="1828800" cy="1447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m, Fum, F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Fum, Fum, Fum</Template>
  <TotalTime>365</TotalTime>
  <Words>196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Fum, Fum, Fum</vt:lpstr>
      <vt:lpstr>Fum, Fum, Fum</vt:lpstr>
      <vt:lpstr>Slide 2</vt:lpstr>
      <vt:lpstr>Slide 3</vt:lpstr>
      <vt:lpstr>Slide 4</vt:lpstr>
      <vt:lpstr>Slide 5</vt:lpstr>
    </vt:vector>
  </TitlesOfParts>
  <Company>WCA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Fum, Fum, Fum</dc:title>
  <dc:creator>Heather Robertson</dc:creator>
  <cp:lastModifiedBy>Ben Neal</cp:lastModifiedBy>
  <cp:revision>38</cp:revision>
  <dcterms:created xsi:type="dcterms:W3CDTF">2012-09-10T12:39:27Z</dcterms:created>
  <dcterms:modified xsi:type="dcterms:W3CDTF">2012-09-21T12:54:30Z</dcterms:modified>
</cp:coreProperties>
</file>